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1" r:id="rId2"/>
    <p:sldId id="272" r:id="rId3"/>
    <p:sldId id="270" r:id="rId4"/>
    <p:sldId id="265" r:id="rId5"/>
    <p:sldId id="260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7513D-8FA9-40D4-B5E1-551155AFC745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5F455-FB7F-490F-A4FF-89E693417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6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AE8A5-D6FD-4032-96F8-E2B22178025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4314-D848-4C7B-B712-6BE0B49EA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3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7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81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13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47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81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3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4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6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5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1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31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7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031875"/>
            <a:ext cx="85344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chemeClr val="accent6"/>
                </a:solidFill>
              </a:rPr>
              <a:t>Proposito #45: </a:t>
            </a:r>
            <a:r>
              <a:rPr lang="en-US" kern="0" smtClean="0"/>
              <a:t>¿Como repasamos para </a:t>
            </a:r>
            <a:r>
              <a:rPr lang="en-US" u="sng" kern="0" smtClean="0"/>
              <a:t>Quiz 2: Capitulo 5</a:t>
            </a:r>
            <a:r>
              <a:rPr lang="en-US" kern="0" smtClean="0"/>
              <a:t> del martes?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kern="0" smtClean="0">
                <a:solidFill>
                  <a:srgbClr val="CC0099"/>
                </a:solidFill>
              </a:rPr>
              <a:t>L.O. to review for sports vocabulary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chemeClr val="accent6"/>
                </a:solidFill>
              </a:rPr>
              <a:t>Actividad Inicial: 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hay en un equipo de futbol?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hay en un equipo de basquetbol?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¿Cuantas entradas hay en el beisbol?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juegan en un partido de individuales en el tenis? Y, ¿en dobles?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76200"/>
            <a:ext cx="86868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sz="4000" kern="0" smtClean="0"/>
              <a:t>Me llamo _________ Clase 702</a:t>
            </a:r>
            <a:br>
              <a:rPr lang="en-US" sz="4000" kern="0" smtClean="0"/>
            </a:br>
            <a:r>
              <a:rPr lang="en-US" sz="4000" kern="0" smtClean="0"/>
              <a:t>La fecha es 2 de marzo del 2018</a:t>
            </a:r>
            <a:endParaRPr lang="en-US" sz="4000" kern="0" dirty="0"/>
          </a:p>
        </p:txBody>
      </p:sp>
    </p:spTree>
    <p:extLst>
      <p:ext uri="{BB962C8B-B14F-4D97-AF65-F5344CB8AC3E}">
        <p14:creationId xmlns:p14="http://schemas.microsoft.com/office/powerpoint/2010/main" val="2067504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215359"/>
              </p:ext>
            </p:extLst>
          </p:nvPr>
        </p:nvGraphicFramePr>
        <p:xfrm>
          <a:off x="762000" y="1752597"/>
          <a:ext cx="7696200" cy="4267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9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256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455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921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741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</a:t>
                      </a:r>
                      <a:r>
                        <a:rPr lang="es-ES_tradnl" noProof="0" dirty="0" err="1"/>
                        <a:t>beisbol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futbol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basquetbol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6096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kern="0" smtClean="0">
                <a:solidFill>
                  <a:srgbClr val="00B050"/>
                </a:solidFill>
              </a:rPr>
              <a:t>I- </a:t>
            </a:r>
            <a:r>
              <a:rPr lang="en-US" kern="0" smtClean="0"/>
              <a:t>After hearing each statement, check off the sport it refers to.</a:t>
            </a:r>
            <a:endParaRPr lang="en-US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kern="0" smtClean="0"/>
              <a:t>Listening Practice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86712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839200" cy="453072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II-</a:t>
            </a:r>
            <a:r>
              <a:rPr lang="en-US" dirty="0"/>
              <a:t> Look at the illustrations and listen to the statements. Write the number of the statement under the illustration it describes.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7162800" cy="211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84" y="1600200"/>
            <a:ext cx="716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5564" y="3607061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27964" y="358140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630549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27964" y="624840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33760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39825"/>
          </a:xfrm>
        </p:spPr>
        <p:txBody>
          <a:bodyPr/>
          <a:lstStyle/>
          <a:p>
            <a:r>
              <a:rPr lang="en-US" dirty="0"/>
              <a:t>Vocabulary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229600" cy="4530725"/>
          </a:xfrm>
        </p:spPr>
        <p:txBody>
          <a:bodyPr/>
          <a:lstStyle/>
          <a:p>
            <a:r>
              <a:rPr lang="en-US" dirty="0"/>
              <a:t>Look at the illustration and label the people or things.</a:t>
            </a:r>
          </a:p>
        </p:txBody>
      </p:sp>
      <p:pic>
        <p:nvPicPr>
          <p:cNvPr id="1026" name="Picture 2" descr="C:\Users\Faculty\AppData\Local\Temp\20150122_111419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99" y="1600200"/>
            <a:ext cx="9448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514600" y="4572000"/>
            <a:ext cx="685800" cy="990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590800" y="6172200"/>
            <a:ext cx="3810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162800" y="3574473"/>
            <a:ext cx="304800" cy="4641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62400" y="4038600"/>
            <a:ext cx="304800" cy="1316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419600" y="4191000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99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45307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CAPITULO 5: REPASO DEL VOCABULARIO 1 Y 2</a:t>
            </a:r>
          </a:p>
          <a:p>
            <a:r>
              <a:rPr lang="en-US" u="sng" dirty="0"/>
              <a:t>Quiz 2: </a:t>
            </a:r>
            <a:r>
              <a:rPr lang="en-US" u="sng" dirty="0" err="1"/>
              <a:t>Capitulo</a:t>
            </a:r>
            <a:r>
              <a:rPr lang="en-US" u="sng" dirty="0"/>
              <a:t> 5</a:t>
            </a:r>
            <a:r>
              <a:rPr lang="en-US" dirty="0"/>
              <a:t> Tuesday!!</a:t>
            </a:r>
          </a:p>
          <a:p>
            <a:pPr lvl="1"/>
            <a:r>
              <a:rPr lang="en-US" dirty="0"/>
              <a:t>Study baseball, basketball and tennis 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kern="0" dirty="0" err="1">
                <a:solidFill>
                  <a:schemeClr val="accent6"/>
                </a:solidFill>
              </a:rPr>
              <a:t>Tarea</a:t>
            </a:r>
            <a:r>
              <a:rPr lang="en-US" kern="0" dirty="0">
                <a:solidFill>
                  <a:schemeClr val="accent6"/>
                </a:solidFill>
              </a:rPr>
              <a:t> # </a:t>
            </a:r>
            <a:r>
              <a:rPr lang="en-US" kern="0" dirty="0" smtClean="0">
                <a:solidFill>
                  <a:schemeClr val="accent6"/>
                </a:solidFill>
              </a:rPr>
              <a:t>45</a:t>
            </a:r>
            <a:endParaRPr lang="en-US" kern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9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ORAL 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I-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corre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base a </a:t>
            </a:r>
            <a:r>
              <a:rPr lang="en-US" dirty="0" err="1"/>
              <a:t>otra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lanzar</a:t>
            </a:r>
            <a:r>
              <a:rPr lang="en-US" dirty="0"/>
              <a:t> o </a:t>
            </a:r>
            <a:r>
              <a:rPr lang="en-US" dirty="0" err="1"/>
              <a:t>tirar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 con la </a:t>
            </a:r>
            <a:r>
              <a:rPr lang="en-US" dirty="0" err="1"/>
              <a:t>mano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Lleva</a:t>
            </a:r>
            <a:r>
              <a:rPr lang="en-US" dirty="0"/>
              <a:t> un </a:t>
            </a:r>
            <a:r>
              <a:rPr lang="en-US" dirty="0" err="1"/>
              <a:t>guante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Dribla</a:t>
            </a:r>
            <a:r>
              <a:rPr lang="en-US" dirty="0"/>
              <a:t> con el </a:t>
            </a:r>
            <a:r>
              <a:rPr lang="en-US" dirty="0" err="1"/>
              <a:t>balon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Hay dos </a:t>
            </a:r>
            <a:r>
              <a:rPr lang="en-US" dirty="0" err="1"/>
              <a:t>tiempos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Hay </a:t>
            </a:r>
            <a:r>
              <a:rPr lang="en-US" dirty="0" err="1"/>
              <a:t>nueve</a:t>
            </a:r>
            <a:r>
              <a:rPr lang="en-US" dirty="0"/>
              <a:t> entradas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Batea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Encesta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6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ORAL PARTS,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II-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lanza</a:t>
            </a:r>
            <a:r>
              <a:rPr lang="en-US" dirty="0"/>
              <a:t> el </a:t>
            </a:r>
            <a:r>
              <a:rPr lang="en-US" dirty="0" err="1"/>
              <a:t>balon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encesta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mano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dribla</a:t>
            </a:r>
            <a:r>
              <a:rPr lang="en-US" dirty="0"/>
              <a:t> con el </a:t>
            </a:r>
            <a:r>
              <a:rPr lang="en-US" dirty="0" err="1" smtClean="0"/>
              <a:t>balon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255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Level</vt:lpstr>
      <vt:lpstr>PowerPoint Presentation</vt:lpstr>
      <vt:lpstr>PowerPoint Presentation</vt:lpstr>
      <vt:lpstr>PowerPoint Presentation</vt:lpstr>
      <vt:lpstr>Vocabulary Practice</vt:lpstr>
      <vt:lpstr>PowerPoint Presentation</vt:lpstr>
      <vt:lpstr>TEACHER ORAL PART</vt:lpstr>
      <vt:lpstr>TEACHER ORAL PARTS, CONT.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28</cp:revision>
  <cp:lastPrinted>2015-01-22T17:06:38Z</cp:lastPrinted>
  <dcterms:created xsi:type="dcterms:W3CDTF">2015-01-21T22:00:52Z</dcterms:created>
  <dcterms:modified xsi:type="dcterms:W3CDTF">2018-03-02T15:36:00Z</dcterms:modified>
</cp:coreProperties>
</file>